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12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E35FD-5845-41F8-85C5-F00CAC2F9D55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449F4-9A7E-455B-BD66-E79C4AD82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449F4-9A7E-455B-BD66-E79C4AD820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449F4-9A7E-455B-BD66-E79C4AD820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08E2D-5031-4F14-99A3-C6F058231399}" type="datetimeFigureOut">
              <a:rPr lang="en-US" smtClean="0"/>
              <a:pPr/>
              <a:t>12/25/2016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63625-3759-4D9A-9F42-36F56576D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tulip and hyacinth flowe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CC0099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53340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n-BD" sz="80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স্বা</a:t>
            </a:r>
            <a:endParaRPr lang="en-US" sz="80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80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গ</a:t>
            </a:r>
            <a:endParaRPr lang="en-US" sz="80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80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ত</a:t>
            </a:r>
            <a:endParaRPr lang="en-US" sz="80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>
              <a:defRPr/>
            </a:pPr>
            <a:r>
              <a:rPr lang="bn-BD" sz="80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ম</a:t>
            </a:r>
            <a:endParaRPr lang="en-US" sz="8000" dirty="0"/>
          </a:p>
        </p:txBody>
      </p:sp>
      <p:pic>
        <p:nvPicPr>
          <p:cNvPr id="5" name="Picture 4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27464"/>
            <a:ext cx="91440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294305"/>
          </a:xfrm>
          <a:prstGeom prst="rect">
            <a:avLst/>
          </a:prstGeom>
          <a:gradFill flip="none" rotWithShape="1">
            <a:gsLst>
              <a:gs pos="0">
                <a:srgbClr val="CC0099">
                  <a:tint val="66000"/>
                  <a:satMod val="160000"/>
                </a:srgbClr>
              </a:gs>
              <a:gs pos="50000">
                <a:srgbClr val="CC0099">
                  <a:tint val="44500"/>
                  <a:satMod val="160000"/>
                </a:srgbClr>
              </a:gs>
              <a:gs pos="100000">
                <a:srgbClr val="CC0099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4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4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endParaRPr lang="en-US" sz="4400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YZ¡Ñ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weavb</a:t>
            </a:r>
            <a:endParaRPr lang="en-US" sz="44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2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cÖwgZ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A-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91400" y="609600"/>
            <a:ext cx="1752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পাঠ-১/১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57400"/>
            <a:ext cx="9144000" cy="60016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endParaRPr lang="en-US" sz="3600" dirty="0" smtClean="0"/>
          </a:p>
          <a:p>
            <a:r>
              <a:rPr lang="en-US" sz="3600" dirty="0" err="1" smtClean="0"/>
              <a:t>এই</a:t>
            </a:r>
            <a:r>
              <a:rPr lang="en-US" sz="3600" dirty="0" smtClean="0"/>
              <a:t> </a:t>
            </a:r>
            <a:r>
              <a:rPr lang="en-US" sz="3600" dirty="0" err="1" smtClean="0"/>
              <a:t>পাঠ</a:t>
            </a:r>
            <a:r>
              <a:rPr lang="en-US" sz="3600" dirty="0" smtClean="0"/>
              <a:t> </a:t>
            </a:r>
            <a:r>
              <a:rPr lang="en-US" sz="3600" dirty="0" err="1" smtClean="0"/>
              <a:t>শেষে</a:t>
            </a:r>
            <a:r>
              <a:rPr lang="en-US" sz="3600" dirty="0" smtClean="0"/>
              <a:t> </a:t>
            </a:r>
            <a:r>
              <a:rPr lang="en-US" sz="3600" dirty="0" err="1" smtClean="0"/>
              <a:t>শিক্ষা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_©xiv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: YZ¡-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১।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২।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লিখতে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৩।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শব্দশুদ্ধিতে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প্রয়োগ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wkLbdj</a:t>
            </a:r>
            <a:endParaRPr lang="en-US" sz="5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184665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msÁv</a:t>
            </a:r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: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Zrmg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ms¯‹…Z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g~a©b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¨-Y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mwVK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e¨env‡ii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wbqg‡K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Y</a:t>
            </a:r>
            <a:r>
              <a:rPr lang="en-US" sz="3200" i="1" dirty="0" smtClean="0">
                <a:latin typeface="SutonnyMJ" pitchFamily="2" charset="0"/>
                <a:cs typeface="SutonnyMJ" pitchFamily="2" charset="0"/>
              </a:rPr>
              <a:t>Z¡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¡¡ -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weavb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2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200" dirty="0" smtClean="0">
              <a:ln w="1905"/>
              <a:solidFill>
                <a:schemeClr val="bg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43001"/>
            <a:ext cx="9144000" cy="569386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u="sng" dirty="0" smtClean="0">
                <a:solidFill>
                  <a:srgbClr val="FF0000"/>
                </a:solidFill>
                <a:latin typeface="SutonnyMJ" pitchFamily="2" charset="0"/>
              </a:rPr>
              <a:t>YZ ¡Ñ </a:t>
            </a:r>
            <a:r>
              <a:rPr lang="en-US" sz="2800" u="sng" dirty="0" err="1" smtClean="0">
                <a:solidFill>
                  <a:srgbClr val="FF0000"/>
                </a:solidFill>
                <a:latin typeface="SutonnyMJ" pitchFamily="2" charset="0"/>
              </a:rPr>
              <a:t>weav†bi</a:t>
            </a:r>
            <a:r>
              <a:rPr lang="en-US" sz="2800" u="sng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SutonnyMJ" pitchFamily="2" charset="0"/>
              </a:rPr>
              <a:t>wbqgmg~n</a:t>
            </a:r>
            <a:r>
              <a:rPr lang="en-US" sz="2800" u="sng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</a:p>
          <a:p>
            <a:pPr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1.mvaviYfv‡e 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Zrmg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k‡ã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F,i,l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Ñ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Gi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c‡i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me©`v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g~a©b¨Ñ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nq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| (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Zrmg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k‡ã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F-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Kvi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i-djv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,‡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id,Ges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ÿ-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Gi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ci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g~a©b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¨-Y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e¨eüZ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nq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) †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hgb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: FY, Z…Y,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iY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niY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cÖYvg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fxlY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ÿY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Dò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BZ¨vw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SutonnyMJ" pitchFamily="2" charset="0"/>
              </a:rPr>
              <a:t>`|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2.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UÑeMx©q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aŸwb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 c~‡e© hy³e‡Y©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me©`v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g~a©b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¨-</a:t>
            </a:r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nq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| †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hgb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: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jyÉb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KvÐ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eÈb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NÈv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BZ¨vw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</a:rPr>
              <a:t>`|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</a:rPr>
              <a:t>3.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F,i,l-Gi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c‡i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¯^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ieY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©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A_ev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SutonnyMJ" pitchFamily="2" charset="0"/>
              </a:rPr>
              <a:t>K 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-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e‡M©i,</a:t>
            </a:r>
            <a:r>
              <a:rPr lang="en-US" sz="2400" b="1" i="1" dirty="0" err="1" smtClean="0">
                <a:solidFill>
                  <a:srgbClr val="FF0000"/>
                </a:solidFill>
                <a:latin typeface="SutonnyMJ" pitchFamily="2" charset="0"/>
              </a:rPr>
              <a:t>c-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e‡M©i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†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Kvb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eY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© _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v‡K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A_ev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h,q,n,s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_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vK‡j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Zvi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cieZx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© `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</a:rPr>
              <a:t>šÍ</a:t>
            </a:r>
            <a:r>
              <a:rPr lang="en-US" sz="2400" dirty="0" smtClean="0">
                <a:solidFill>
                  <a:srgbClr val="FF0000"/>
                </a:solidFill>
                <a:latin typeface="SutonnyMJ" pitchFamily="2" charset="0"/>
              </a:rPr>
              <a:t>¨ </a:t>
            </a:r>
            <a:r>
              <a:rPr lang="en-US" sz="2400" b="1" i="1" dirty="0" smtClean="0">
                <a:solidFill>
                  <a:srgbClr val="FF0000"/>
                </a:solidFill>
                <a:latin typeface="SutonnyMJ" pitchFamily="2" charset="0"/>
              </a:rPr>
              <a:t>b -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g~a©b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¨- 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</a:rPr>
              <a:t>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nq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| ‡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hgb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: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MÖnY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kÖveY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K…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cY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 ,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kÖeY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Awbe©vY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Ac©Y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c~e©vnè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eªvþY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ivgvqY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  </a:t>
            </a:r>
            <a:r>
              <a:rPr lang="en-US" sz="2400" i="1" dirty="0" err="1" smtClean="0">
                <a:solidFill>
                  <a:srgbClr val="FF0000"/>
                </a:solidFill>
                <a:latin typeface="SutonnyMJ" pitchFamily="2" charset="0"/>
              </a:rPr>
              <a:t>BZ¨vw</a:t>
            </a:r>
            <a:r>
              <a:rPr lang="en-US" sz="2400" i="1" dirty="0" smtClean="0">
                <a:solidFill>
                  <a:srgbClr val="FF0000"/>
                </a:solidFill>
                <a:latin typeface="SutonnyMJ" pitchFamily="2" charset="0"/>
              </a:rPr>
              <a:t>`|</a:t>
            </a:r>
          </a:p>
          <a:p>
            <a:pPr>
              <a:buNone/>
            </a:pPr>
            <a:r>
              <a:rPr lang="en-US" sz="2400" b="1" i="1" dirty="0" smtClean="0">
                <a:latin typeface="SutonnyMJ" pitchFamily="2" charset="0"/>
              </a:rPr>
              <a:t>4.cwi, </a:t>
            </a:r>
            <a:r>
              <a:rPr lang="en-US" sz="2400" b="1" i="1" dirty="0" err="1" smtClean="0">
                <a:latin typeface="SutonnyMJ" pitchFamily="2" charset="0"/>
              </a:rPr>
              <a:t>cÖ</a:t>
            </a:r>
            <a:r>
              <a:rPr lang="en-US" sz="2400" b="1" i="1" dirty="0" smtClean="0">
                <a:latin typeface="SutonnyMJ" pitchFamily="2" charset="0"/>
              </a:rPr>
              <a:t>, </a:t>
            </a:r>
            <a:r>
              <a:rPr lang="en-US" sz="2400" b="1" i="1" dirty="0" err="1" smtClean="0">
                <a:latin typeface="SutonnyMJ" pitchFamily="2" charset="0"/>
              </a:rPr>
              <a:t>wbi</a:t>
            </a:r>
            <a:r>
              <a:rPr lang="en-US" sz="2400" b="1" i="1" dirty="0" smtClean="0">
                <a:latin typeface="SutonnyMJ" pitchFamily="2" charset="0"/>
              </a:rPr>
              <a:t>  </a:t>
            </a:r>
            <a:r>
              <a:rPr lang="en-US" sz="2400" dirty="0" smtClean="0">
                <a:latin typeface="SutonnyMJ" pitchFamily="2" charset="0"/>
              </a:rPr>
              <a:t>-G </a:t>
            </a:r>
            <a:r>
              <a:rPr lang="en-US" sz="2400" dirty="0" err="1" smtClean="0">
                <a:latin typeface="SutonnyMJ" pitchFamily="2" charset="0"/>
              </a:rPr>
              <a:t>wZbwU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Dcm</a:t>
            </a:r>
            <a:r>
              <a:rPr lang="en-US" sz="2400" dirty="0" smtClean="0">
                <a:latin typeface="SutonnyMJ" pitchFamily="2" charset="0"/>
              </a:rPr>
              <a:t>©‡Mi </a:t>
            </a:r>
            <a:r>
              <a:rPr lang="en-US" sz="2400" dirty="0" err="1" smtClean="0">
                <a:latin typeface="SutonnyMJ" pitchFamily="2" charset="0"/>
              </a:rPr>
              <a:t>ci</a:t>
            </a:r>
            <a:r>
              <a:rPr lang="en-US" sz="2400" dirty="0" smtClean="0">
                <a:latin typeface="SutonnyMJ" pitchFamily="2" charset="0"/>
              </a:rPr>
              <a:t> YZ¡ </a:t>
            </a:r>
            <a:r>
              <a:rPr lang="en-US" sz="2400" dirty="0" err="1" smtClean="0">
                <a:latin typeface="SutonnyMJ" pitchFamily="2" charset="0"/>
              </a:rPr>
              <a:t>wewa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Abymv‡i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b="1" i="1" dirty="0" smtClean="0">
                <a:latin typeface="SutonnyMJ" pitchFamily="2" charset="0"/>
              </a:rPr>
              <a:t>b</a:t>
            </a:r>
            <a:r>
              <a:rPr lang="en-US" sz="2400" dirty="0" smtClean="0">
                <a:latin typeface="SutonnyMJ" pitchFamily="2" charset="0"/>
              </a:rPr>
              <a:t>-</a:t>
            </a:r>
            <a:r>
              <a:rPr lang="en-US" sz="2400" dirty="0" err="1" smtClean="0">
                <a:latin typeface="SutonnyMJ" pitchFamily="2" charset="0"/>
              </a:rPr>
              <a:t>aŸwb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g~a©b</a:t>
            </a:r>
            <a:r>
              <a:rPr lang="en-US" sz="2400" dirty="0" smtClean="0">
                <a:latin typeface="SutonnyMJ" pitchFamily="2" charset="0"/>
              </a:rPr>
              <a:t>¨-</a:t>
            </a:r>
            <a:r>
              <a:rPr lang="en-US" sz="2400" b="1" i="1" dirty="0" smtClean="0">
                <a:latin typeface="SutonnyMJ" pitchFamily="2" charset="0"/>
              </a:rPr>
              <a:t>Y  </a:t>
            </a:r>
            <a:r>
              <a:rPr lang="en-US" sz="2400" dirty="0" err="1" smtClean="0">
                <a:latin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</a:rPr>
              <a:t>: </a:t>
            </a:r>
            <a:r>
              <a:rPr lang="en-US" sz="2400" dirty="0" err="1" smtClean="0">
                <a:latin typeface="SutonnyMJ" pitchFamily="2" charset="0"/>
              </a:rPr>
              <a:t>cwiYvg</a:t>
            </a:r>
            <a:r>
              <a:rPr lang="en-US" sz="2400" dirty="0" smtClean="0">
                <a:latin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</a:rPr>
              <a:t>cÖYvg</a:t>
            </a:r>
            <a:r>
              <a:rPr lang="en-US" sz="2400" dirty="0" smtClean="0">
                <a:latin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</a:rPr>
              <a:t>wbY©q</a:t>
            </a:r>
            <a:r>
              <a:rPr lang="en-US" sz="2400" dirty="0" smtClean="0">
                <a:latin typeface="SutonnyMJ" pitchFamily="2" charset="0"/>
              </a:rPr>
              <a:t> |</a:t>
            </a:r>
          </a:p>
          <a:p>
            <a:pPr>
              <a:buNone/>
            </a:pPr>
            <a:r>
              <a:rPr lang="en-US" sz="2400" dirty="0" smtClean="0">
                <a:latin typeface="SutonnyMJ" pitchFamily="2" charset="0"/>
              </a:rPr>
              <a:t>5.wµqvc‡` </a:t>
            </a:r>
            <a:r>
              <a:rPr lang="en-US" sz="2400" dirty="0" err="1" smtClean="0">
                <a:latin typeface="SutonnyMJ" pitchFamily="2" charset="0"/>
              </a:rPr>
              <a:t>me©`vB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ÔbÕ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</a:rPr>
              <a:t>| †</a:t>
            </a:r>
            <a:r>
              <a:rPr lang="en-US" sz="2400" dirty="0" err="1" smtClean="0">
                <a:latin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</a:rPr>
              <a:t>: </a:t>
            </a:r>
            <a:r>
              <a:rPr lang="en-US" sz="2400" dirty="0" err="1" smtClean="0">
                <a:latin typeface="SutonnyMJ" pitchFamily="2" charset="0"/>
              </a:rPr>
              <a:t>K‡ib</a:t>
            </a:r>
            <a:r>
              <a:rPr lang="en-US" sz="2400" dirty="0" smtClean="0">
                <a:latin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</a:rPr>
              <a:t>Kiæb</a:t>
            </a:r>
            <a:r>
              <a:rPr lang="en-US" sz="2400" dirty="0" smtClean="0">
                <a:latin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</a:rPr>
              <a:t>a‡ib</a:t>
            </a:r>
            <a:r>
              <a:rPr lang="en-US" sz="2400" dirty="0" smtClean="0">
                <a:latin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</a:rPr>
              <a:t>gv‡ib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</a:rPr>
              <a:t>`|</a:t>
            </a:r>
          </a:p>
          <a:p>
            <a:pPr>
              <a:buNone/>
            </a:pPr>
            <a:r>
              <a:rPr lang="en-US" sz="2400" dirty="0" smtClean="0">
                <a:latin typeface="SutonnyMJ" pitchFamily="2" charset="0"/>
              </a:rPr>
              <a:t>6.gqU&amp; (</a:t>
            </a:r>
            <a:r>
              <a:rPr lang="en-US" sz="2400" dirty="0" err="1" smtClean="0">
                <a:latin typeface="SutonnyMJ" pitchFamily="2" charset="0"/>
              </a:rPr>
              <a:t>gq</a:t>
            </a:r>
            <a:r>
              <a:rPr lang="en-US" sz="2400" dirty="0" smtClean="0">
                <a:latin typeface="SutonnyMJ" pitchFamily="2" charset="0"/>
              </a:rPr>
              <a:t>) </a:t>
            </a:r>
            <a:r>
              <a:rPr lang="en-US" sz="2400" dirty="0" err="1" smtClean="0">
                <a:latin typeface="SutonnyMJ" pitchFamily="2" charset="0"/>
              </a:rPr>
              <a:t>cÖZ</a:t>
            </a:r>
            <a:r>
              <a:rPr lang="en-US" sz="2400" dirty="0" smtClean="0">
                <a:latin typeface="SutonnyMJ" pitchFamily="2" charset="0"/>
              </a:rPr>
              <a:t>¨‡</a:t>
            </a:r>
            <a:r>
              <a:rPr lang="en-US" sz="2400" dirty="0" err="1" smtClean="0">
                <a:latin typeface="SutonnyMJ" pitchFamily="2" charset="0"/>
              </a:rPr>
              <a:t>qi</a:t>
            </a:r>
            <a:r>
              <a:rPr lang="en-US" sz="2400" dirty="0" smtClean="0">
                <a:latin typeface="SutonnyMJ" pitchFamily="2" charset="0"/>
              </a:rPr>
              <a:t> g&amp; †</a:t>
            </a:r>
            <a:r>
              <a:rPr lang="en-US" sz="2400" dirty="0" err="1" smtClean="0">
                <a:latin typeface="SutonnyMJ" pitchFamily="2" charset="0"/>
              </a:rPr>
              <a:t>hv‡M</a:t>
            </a:r>
            <a:r>
              <a:rPr lang="en-US" sz="2400" dirty="0" smtClean="0">
                <a:latin typeface="SutonnyMJ" pitchFamily="2" charset="0"/>
              </a:rPr>
              <a:t> Z&amp; ¯’</a:t>
            </a:r>
            <a:r>
              <a:rPr lang="en-US" sz="2400" dirty="0" err="1" smtClean="0">
                <a:latin typeface="SutonnyMJ" pitchFamily="2" charset="0"/>
              </a:rPr>
              <a:t>v‡b</a:t>
            </a:r>
            <a:r>
              <a:rPr lang="en-US" sz="2400" dirty="0" smtClean="0">
                <a:latin typeface="SutonnyMJ" pitchFamily="2" charset="0"/>
              </a:rPr>
              <a:t> †h </a:t>
            </a:r>
            <a:r>
              <a:rPr lang="en-US" sz="2400" dirty="0" err="1" smtClean="0">
                <a:latin typeface="SutonnyMJ" pitchFamily="2" charset="0"/>
              </a:rPr>
              <a:t>Ôb&amp;Õ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Zv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g~a©b</a:t>
            </a:r>
            <a:r>
              <a:rPr lang="en-US" sz="2400" dirty="0" smtClean="0">
                <a:latin typeface="SutonnyMJ" pitchFamily="2" charset="0"/>
              </a:rPr>
              <a:t>¨ Y </a:t>
            </a:r>
            <a:r>
              <a:rPr lang="en-US" sz="2400" dirty="0" err="1" smtClean="0">
                <a:latin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bv</a:t>
            </a:r>
            <a:r>
              <a:rPr lang="en-US" sz="2400" dirty="0" smtClean="0">
                <a:latin typeface="SutonnyMJ" pitchFamily="2" charset="0"/>
              </a:rPr>
              <a:t> | </a:t>
            </a:r>
            <a:r>
              <a:rPr lang="en-US" sz="2400" dirty="0" err="1" smtClean="0">
                <a:latin typeface="SutonnyMJ" pitchFamily="2" charset="0"/>
              </a:rPr>
              <a:t>g„b¥q</a:t>
            </a:r>
            <a:r>
              <a:rPr lang="en-US" sz="2400" dirty="0" smtClean="0">
                <a:latin typeface="SutonnyMJ" pitchFamily="2" charset="0"/>
              </a:rPr>
              <a:t> (</a:t>
            </a:r>
            <a:r>
              <a:rPr lang="en-US" sz="2400" dirty="0" err="1" smtClean="0">
                <a:latin typeface="SutonnyMJ" pitchFamily="2" charset="0"/>
              </a:rPr>
              <a:t>g„r</a:t>
            </a:r>
            <a:r>
              <a:rPr lang="en-US" sz="2400" dirty="0" smtClean="0">
                <a:latin typeface="SutonnyMJ" pitchFamily="2" charset="0"/>
              </a:rPr>
              <a:t>&amp;+</a:t>
            </a:r>
            <a:r>
              <a:rPr lang="en-US" sz="2400" dirty="0" err="1" smtClean="0">
                <a:latin typeface="SutonnyMJ" pitchFamily="2" charset="0"/>
              </a:rPr>
              <a:t>gq</a:t>
            </a:r>
            <a:r>
              <a:rPr lang="en-US" sz="2400" dirty="0" smtClean="0">
                <a:latin typeface="SutonnyMJ" pitchFamily="2" charset="0"/>
              </a:rPr>
              <a:t>)|</a:t>
            </a:r>
            <a:endParaRPr lang="en-US" sz="2000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SutonnyMJ" pitchFamily="2" charset="0"/>
              </a:rPr>
              <a:t>7.YZ ¡wewa †</a:t>
            </a:r>
            <a:r>
              <a:rPr lang="en-US" sz="2400" dirty="0" err="1" smtClean="0">
                <a:latin typeface="SutonnyMJ" pitchFamily="2" charset="0"/>
              </a:rPr>
              <a:t>Kej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Zrmg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k‡ãB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cÖ‡hvR</a:t>
            </a:r>
            <a:r>
              <a:rPr lang="en-US" sz="2400" dirty="0" smtClean="0">
                <a:latin typeface="SutonnyMJ" pitchFamily="2" charset="0"/>
              </a:rPr>
              <a:t>¨, </a:t>
            </a:r>
            <a:r>
              <a:rPr lang="en-US" sz="2400" dirty="0" err="1" smtClean="0">
                <a:latin typeface="SutonnyMJ" pitchFamily="2" charset="0"/>
              </a:rPr>
              <a:t>Zrmg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k‡ã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cÖ‡hvR</a:t>
            </a:r>
            <a:r>
              <a:rPr lang="en-US" sz="2400" dirty="0" smtClean="0">
                <a:latin typeface="SutonnyMJ" pitchFamily="2" charset="0"/>
              </a:rPr>
              <a:t>¨ </a:t>
            </a:r>
            <a:r>
              <a:rPr lang="en-US" sz="2400" dirty="0" err="1" smtClean="0">
                <a:latin typeface="SutonnyMJ" pitchFamily="2" charset="0"/>
              </a:rPr>
              <a:t>bq</a:t>
            </a:r>
            <a:r>
              <a:rPr lang="en-US" sz="2400" dirty="0" smtClean="0">
                <a:latin typeface="SutonnyMJ" pitchFamily="2" charset="0"/>
              </a:rPr>
              <a:t>|</a:t>
            </a:r>
          </a:p>
          <a:p>
            <a:pPr>
              <a:buNone/>
            </a:pPr>
            <a:r>
              <a:rPr lang="en-US" sz="2400" dirty="0" err="1" smtClean="0">
                <a:latin typeface="SutonnyMJ" pitchFamily="2" charset="0"/>
              </a:rPr>
              <a:t>AYyÑÿz`ªZg</a:t>
            </a:r>
            <a:r>
              <a:rPr lang="en-US" sz="2400" dirty="0" smtClean="0">
                <a:latin typeface="SutonnyMJ" pitchFamily="2" charset="0"/>
              </a:rPr>
              <a:t> Ask   </a:t>
            </a:r>
            <a:r>
              <a:rPr lang="en-US" sz="2400" dirty="0" err="1" smtClean="0">
                <a:latin typeface="SutonnyMJ" pitchFamily="2" charset="0"/>
              </a:rPr>
              <a:t>AvcYÑ‡`vKvb</a:t>
            </a:r>
            <a:r>
              <a:rPr lang="en-US" sz="2400" dirty="0" smtClean="0">
                <a:latin typeface="SutonnyMJ" pitchFamily="2" charset="0"/>
              </a:rPr>
              <a:t>	¸</a:t>
            </a:r>
            <a:r>
              <a:rPr lang="en-US" sz="2400" dirty="0" err="1" smtClean="0">
                <a:latin typeface="SutonnyMJ" pitchFamily="2" charset="0"/>
              </a:rPr>
              <a:t>YÑ‰ewkó</a:t>
            </a:r>
            <a:r>
              <a:rPr lang="en-US" sz="2400" dirty="0" smtClean="0">
                <a:latin typeface="SutonnyMJ" pitchFamily="2" charset="0"/>
              </a:rPr>
              <a:t>¨		</a:t>
            </a:r>
            <a:r>
              <a:rPr lang="en-US" sz="2400" dirty="0" err="1" smtClean="0">
                <a:latin typeface="SutonnyMJ" pitchFamily="2" charset="0"/>
              </a:rPr>
              <a:t>evYÑZxi,ki</a:t>
            </a:r>
            <a:endParaRPr lang="en-US" sz="2400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sz="2400" dirty="0" err="1" smtClean="0">
                <a:latin typeface="SutonnyMJ" pitchFamily="2" charset="0"/>
              </a:rPr>
              <a:t>AbyÑwcQb</a:t>
            </a:r>
            <a:r>
              <a:rPr lang="en-US" sz="2400" dirty="0" smtClean="0">
                <a:latin typeface="SutonnyMJ" pitchFamily="2" charset="0"/>
              </a:rPr>
              <a:t>           </a:t>
            </a:r>
            <a:r>
              <a:rPr lang="en-US" sz="2400" dirty="0" err="1" smtClean="0">
                <a:latin typeface="SutonnyMJ" pitchFamily="2" charset="0"/>
              </a:rPr>
              <a:t>AvcbÑwbR</a:t>
            </a:r>
            <a:r>
              <a:rPr lang="en-US" sz="2400" dirty="0" smtClean="0">
                <a:latin typeface="SutonnyMJ" pitchFamily="2" charset="0"/>
              </a:rPr>
              <a:t>	¸</a:t>
            </a:r>
            <a:r>
              <a:rPr lang="en-US" sz="2400" dirty="0" err="1" smtClean="0">
                <a:latin typeface="SutonnyMJ" pitchFamily="2" charset="0"/>
              </a:rPr>
              <a:t>bÑ‡bŠKv</a:t>
            </a:r>
            <a:r>
              <a:rPr lang="en-US" sz="2400" dirty="0" smtClean="0">
                <a:latin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</a:rPr>
              <a:t>Uvbvi</a:t>
            </a:r>
            <a:r>
              <a:rPr lang="en-US" sz="2400" dirty="0" smtClean="0">
                <a:latin typeface="SutonnyMJ" pitchFamily="2" charset="0"/>
              </a:rPr>
              <a:t> `</a:t>
            </a:r>
            <a:r>
              <a:rPr lang="en-US" sz="2400" dirty="0" err="1" smtClean="0">
                <a:latin typeface="SutonnyMJ" pitchFamily="2" charset="0"/>
              </a:rPr>
              <a:t>wo</a:t>
            </a:r>
            <a:r>
              <a:rPr lang="en-US" sz="2400" dirty="0" smtClean="0">
                <a:latin typeface="SutonnyMJ" pitchFamily="2" charset="0"/>
              </a:rPr>
              <a:t>	</a:t>
            </a:r>
            <a:r>
              <a:rPr lang="en-US" sz="2400" dirty="0" err="1" smtClean="0">
                <a:latin typeface="SutonnyMJ" pitchFamily="2" charset="0"/>
              </a:rPr>
              <a:t>evbÑeb¨v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76200">
            <a:solidFill>
              <a:srgbClr val="CC00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5.DËi,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ci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Pv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›`ª,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bvi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ivg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BZ¨vw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`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k‡ãi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c‡i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ÔAqb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Õ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kã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n‡j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`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šÍ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¨- 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b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Gi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cwie‡Z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© </a:t>
            </a:r>
            <a:r>
              <a:rPr lang="en-US" sz="2800" b="1" i="1" dirty="0" err="1" smtClean="0">
                <a:solidFill>
                  <a:srgbClr val="FF0000"/>
                </a:solidFill>
                <a:latin typeface="SutonnyMJ" pitchFamily="2" charset="0"/>
              </a:rPr>
              <a:t>g~a©b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¨ -Y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nq</a:t>
            </a:r>
            <a:r>
              <a:rPr lang="en-US" sz="2800" b="1" i="1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| ‡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hgb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DËi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+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Aqb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=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DËivqY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ivg+Aqb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=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ivgvqY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|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Giƒ‡c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AMÖnvqY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bvivqY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DËivqY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civqY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</a:rPr>
              <a:t>BZ¨vw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</a:rPr>
              <a:t>`| </a:t>
            </a:r>
          </a:p>
          <a:p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</a:b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6.cÖ,civ,c~e©,Aci  G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B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KwU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c~e©c‡`i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ci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Ô</a:t>
            </a:r>
            <a:r>
              <a:rPr lang="en-US" sz="2800" b="1" i="1" dirty="0" err="1" smtClean="0">
                <a:solidFill>
                  <a:schemeClr val="tx1"/>
                </a:solidFill>
                <a:latin typeface="SutonnyMJ" pitchFamily="2" charset="0"/>
              </a:rPr>
              <a:t>Aý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 Õ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kã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em‡j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YZ¡-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wewa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Abymv‡i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`</a:t>
            </a:r>
            <a:r>
              <a:rPr lang="en-US" sz="2800" b="1" i="1" dirty="0" err="1" smtClean="0">
                <a:solidFill>
                  <a:schemeClr val="tx1"/>
                </a:solidFill>
                <a:latin typeface="SutonnyMJ" pitchFamily="2" charset="0"/>
              </a:rPr>
              <a:t>šÍ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¨ -b </a:t>
            </a:r>
            <a:r>
              <a:rPr lang="en-US" sz="2800" b="1" i="1" dirty="0" err="1" smtClean="0">
                <a:solidFill>
                  <a:schemeClr val="tx1"/>
                </a:solidFill>
                <a:latin typeface="SutonnyMJ" pitchFamily="2" charset="0"/>
              </a:rPr>
              <a:t>Gi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RvqMvq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g~a©b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¨-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Y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nq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|</a:t>
            </a:r>
            <a:r>
              <a:rPr lang="en-US" sz="2800" b="1" i="1" dirty="0" smtClean="0">
                <a:solidFill>
                  <a:schemeClr val="tx1"/>
                </a:solidFill>
                <a:latin typeface="SutonnyMJ" pitchFamily="2" charset="0"/>
              </a:rPr>
              <a:t> ‡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hgb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cÖ+Aý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=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cÖvnè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ci+Aý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=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civnè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Aci+Aý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=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Acivnè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c~e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©+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Aý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=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c~ev©nè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SutonnyMJ" pitchFamily="2" charset="0"/>
              </a:rPr>
              <a:t>BZ¨vw</a:t>
            </a:r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>`|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SutonnyMJ" pitchFamily="2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7.GQvov KZ¸‡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jv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k‡ã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 ¯^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fveZB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g~a©b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¨-Y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nq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| †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hgb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PvYK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¨,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gvwYK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¨, MY,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evwYR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¨,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jeY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gY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, ‡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eYy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exYv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Kj¨vY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utonnyMJ" pitchFamily="2" charset="0"/>
              </a:rPr>
              <a:t>BZ¨vw</a:t>
            </a:r>
            <a:r>
              <a:rPr lang="en-US" sz="2800" dirty="0" smtClean="0">
                <a:solidFill>
                  <a:srgbClr val="C00000"/>
                </a:solidFill>
                <a:latin typeface="SutonnyMJ" pitchFamily="2" charset="0"/>
              </a:rPr>
              <a:t>`|</a:t>
            </a:r>
          </a:p>
          <a:p>
            <a:endParaRPr lang="en-US" sz="2800" dirty="0" smtClean="0">
              <a:latin typeface="SutonnyMJ" pitchFamily="2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8.ms¯‹…Z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e¨vKi‡Yi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wbq‡g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wKQz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mvwaZ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k‡ã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g~a©b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¨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n‡e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bv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| †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hgb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nwibvg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me©bvg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wÎbqb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`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yb©vg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wkÿv½b, wPÎv¼b,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kÖxgvb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iƒcevb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Avqy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®§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vb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wb®úbœ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SutonnyMJ" pitchFamily="2" charset="0"/>
              </a:rPr>
              <a:t>BZ¨vw</a:t>
            </a:r>
            <a:r>
              <a:rPr lang="en-US" sz="2800" dirty="0" smtClean="0">
                <a:solidFill>
                  <a:srgbClr val="002060"/>
                </a:solidFill>
                <a:latin typeface="SutonnyMJ" pitchFamily="2" charset="0"/>
              </a:rPr>
              <a:t>`|</a:t>
            </a:r>
          </a:p>
          <a:p>
            <a:pPr algn="ctr"/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75487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u="sng" dirty="0" err="1" smtClean="0">
                <a:latin typeface="SutonnyMJ" pitchFamily="2" charset="0"/>
                <a:cs typeface="SutonnyMJ" pitchFamily="2" charset="0"/>
              </a:rPr>
              <a:t>cybiv‡jvPbv</a:t>
            </a:r>
            <a:r>
              <a:rPr lang="en-US" sz="6600" u="sng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YZ¡-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AvUwU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D`vniYmn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6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6600" u="sng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sz="6600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733801"/>
            <a:ext cx="9144000" cy="3354765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‡¤œv³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wbqgmn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we‡kølY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cÖvYcY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ÿY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me©bvg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K‡b©j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Bivb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evwYR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c~e©vnè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ga¨vý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µ›`b,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ANªvb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wÎbqb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6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2400" y="0"/>
            <a:ext cx="9296400" cy="929485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4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r>
              <a:rPr lang="en-US" sz="5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5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54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YZ¡ -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weav‡bi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3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865060"/>
          </a:xfrm>
          <a:prstGeom prst="rect">
            <a:avLst/>
          </a:prstGeom>
          <a:solidFill>
            <a:srgbClr val="7030A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</a:t>
            </a:r>
          </a:p>
          <a:p>
            <a:pPr algn="ctr"/>
            <a:r>
              <a:rPr lang="en-US" sz="1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b¨</a:t>
            </a:r>
          </a:p>
          <a:p>
            <a:pPr algn="ctr"/>
            <a:r>
              <a:rPr lang="en-US" sz="1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</a:t>
            </a:r>
            <a:endParaRPr lang="en-US" sz="16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1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239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16600" dirty="0">
              <a:solidFill>
                <a:schemeClr val="accent2">
                  <a:lumMod val="60000"/>
                  <a:lumOff val="4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443</Words>
  <Application>Microsoft Office PowerPoint</Application>
  <PresentationFormat>On-screen Show (4:3)</PresentationFormat>
  <Paragraphs>65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53</cp:revision>
  <dcterms:created xsi:type="dcterms:W3CDTF">2015-04-29T05:59:20Z</dcterms:created>
  <dcterms:modified xsi:type="dcterms:W3CDTF">2016-12-25T15:04:18Z</dcterms:modified>
</cp:coreProperties>
</file>